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8" r:id="rId3"/>
    <p:sldId id="259" r:id="rId4"/>
    <p:sldId id="257" r:id="rId5"/>
    <p:sldId id="269" r:id="rId6"/>
    <p:sldId id="268" r:id="rId7"/>
    <p:sldId id="267" r:id="rId8"/>
    <p:sldId id="271" r:id="rId9"/>
    <p:sldId id="270" r:id="rId10"/>
    <p:sldId id="272" r:id="rId11"/>
    <p:sldId id="273" r:id="rId12"/>
    <p:sldId id="301" r:id="rId13"/>
    <p:sldId id="260" r:id="rId14"/>
    <p:sldId id="261" r:id="rId15"/>
    <p:sldId id="274" r:id="rId16"/>
    <p:sldId id="276" r:id="rId17"/>
    <p:sldId id="277" r:id="rId18"/>
    <p:sldId id="275" r:id="rId19"/>
    <p:sldId id="262" r:id="rId20"/>
    <p:sldId id="263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5" r:id="rId29"/>
    <p:sldId id="284" r:id="rId30"/>
    <p:sldId id="288" r:id="rId31"/>
    <p:sldId id="289" r:id="rId32"/>
    <p:sldId id="292" r:id="rId33"/>
    <p:sldId id="291" r:id="rId34"/>
    <p:sldId id="264" r:id="rId35"/>
    <p:sldId id="265" r:id="rId36"/>
    <p:sldId id="266" r:id="rId37"/>
    <p:sldId id="295" r:id="rId38"/>
    <p:sldId id="296" r:id="rId39"/>
    <p:sldId id="297" r:id="rId40"/>
    <p:sldId id="298" r:id="rId41"/>
    <p:sldId id="299" r:id="rId42"/>
    <p:sldId id="30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58" autoAdjust="0"/>
    <p:restoredTop sz="94746" autoAdjust="0"/>
  </p:normalViewPr>
  <p:slideViewPr>
    <p:cSldViewPr>
      <p:cViewPr varScale="1">
        <p:scale>
          <a:sx n="44" d="100"/>
          <a:sy n="44" d="100"/>
        </p:scale>
        <p:origin x="-10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7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10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3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6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84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5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4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BC47A-1CC9-4E4B-BDC3-D4742F323382}" type="datetimeFigureOut">
              <a:rPr lang="en-US" smtClean="0"/>
              <a:t>10/16/2015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57DDA-660C-4206-AFBE-595636A0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70080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Kiemelkedés Alternatívái a Piliscsabai Jókai Mór Általános Iskolában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8" name="Kép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323528" y="1772816"/>
            <a:ext cx="1998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Fővárosi Növény-és</a:t>
            </a:r>
          </a:p>
          <a:p>
            <a:r>
              <a:rPr lang="hu-HU" dirty="0" smtClean="0"/>
              <a:t>Állatkert</a:t>
            </a:r>
            <a:endParaRPr lang="en-US" dirty="0"/>
          </a:p>
        </p:txBody>
      </p:sp>
      <p:pic>
        <p:nvPicPr>
          <p:cNvPr id="7170" name="Picture 2" descr="F:\IMG_20140610_134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00" y="1556792"/>
            <a:ext cx="6660000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76772"/>
            <a:ext cx="5616624" cy="421246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95536" y="1772816"/>
            <a:ext cx="263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Lovaglás, lovardai munkák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80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539552" y="1700808"/>
            <a:ext cx="8539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Gyermek – család – iskola</a:t>
            </a:r>
          </a:p>
          <a:p>
            <a:endParaRPr lang="hu-HU" dirty="0"/>
          </a:p>
          <a:p>
            <a:r>
              <a:rPr lang="hu-HU" dirty="0" smtClean="0"/>
              <a:t>Szülők bevonásával megrendezett porgramjaink nem titkolt célja az volt, hogy a családon </a:t>
            </a:r>
          </a:p>
          <a:p>
            <a:r>
              <a:rPr lang="hu-HU" dirty="0"/>
              <a:t>k</a:t>
            </a:r>
            <a:r>
              <a:rPr lang="hu-HU" dirty="0" smtClean="0"/>
              <a:t>eresztül még szorosabbá váljon a gyermek és az iskola kapcsolata is.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" y="-812755"/>
            <a:ext cx="9174493" cy="6880870"/>
          </a:xfrm>
        </p:spPr>
      </p:pic>
      <p:pic>
        <p:nvPicPr>
          <p:cNvPr id="2050" name="Picture 2" descr="E:\farsang töm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548680"/>
            <a:ext cx="5544000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764704"/>
            <a:ext cx="24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Családi programok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-415499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" y="10547"/>
            <a:ext cx="9174493" cy="6880870"/>
          </a:xfrm>
        </p:spPr>
      </p:pic>
      <p:pic>
        <p:nvPicPr>
          <p:cNvPr id="6146" name="Picture 2" descr="E:\képek támop\farsang töme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59" y="1431628"/>
            <a:ext cx="5423999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2060848"/>
            <a:ext cx="1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      farsang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7170" name="Picture 2" descr="E:\képek támop\atti és dzse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05" y="1454497"/>
            <a:ext cx="5508000" cy="41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91683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</a:t>
            </a:r>
            <a:r>
              <a:rPr lang="hu-HU" dirty="0" smtClean="0"/>
              <a:t>saládi nap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" y="-33677"/>
            <a:ext cx="9174493" cy="6880870"/>
          </a:xfrm>
        </p:spPr>
      </p:pic>
      <p:pic>
        <p:nvPicPr>
          <p:cNvPr id="8194" name="Picture 2" descr="E:\Ballagás\11226561_862017427206616_776725191343474959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87" y="1340768"/>
            <a:ext cx="5616000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1916832"/>
            <a:ext cx="9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ballagás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10242" name="Picture 2" descr="F:\fotó\IMG_20150916_152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1412776"/>
            <a:ext cx="7164000" cy="40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1628800"/>
            <a:ext cx="137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Játékdélután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844824"/>
            <a:ext cx="714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Partnerkapcsolataink széles  spektrumot ölelnek fel és nagyon sokszínűek, </a:t>
            </a:r>
          </a:p>
          <a:p>
            <a:r>
              <a:rPr lang="hu-HU" dirty="0"/>
              <a:t>s</a:t>
            </a:r>
            <a:r>
              <a:rPr lang="hu-HU" dirty="0" smtClean="0"/>
              <a:t>okoldalúak – akárcsak mi magunk.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90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4" y="64841"/>
            <a:ext cx="9174493" cy="6880870"/>
          </a:xfrm>
        </p:spPr>
      </p:pic>
      <p:pic>
        <p:nvPicPr>
          <p:cNvPr id="3074" name="Picture 2" descr="F:\ápr.10 lakatos nap\győztes focistá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412776"/>
            <a:ext cx="5580000" cy="41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2348880"/>
            <a:ext cx="1878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Testvériskolánk, a </a:t>
            </a:r>
          </a:p>
          <a:p>
            <a:r>
              <a:rPr lang="hu-HU" dirty="0" smtClean="0"/>
              <a:t>„Lakatos”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971600" y="2060848"/>
            <a:ext cx="6521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Céljaink: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gyerekek szociális, kapcsolati, kulturális látókörének szélesítése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Család – gyermek – iskola kapcsolatának közelítése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Az iskola megítélésének javítása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Pedagógusaink továbbképzése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9221" name="Picture 5" descr="E:\képek támop\lakaros látogatá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70" y="1412776"/>
            <a:ext cx="5580000" cy="41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844824"/>
            <a:ext cx="2838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Lakatos Menyhért </a:t>
            </a:r>
          </a:p>
          <a:p>
            <a:r>
              <a:rPr lang="hu-HU" dirty="0" smtClean="0"/>
              <a:t>Általános Iskola és</a:t>
            </a:r>
          </a:p>
          <a:p>
            <a:r>
              <a:rPr lang="hu-HU" dirty="0" smtClean="0"/>
              <a:t>Gimnázium  - vendégségben</a:t>
            </a:r>
          </a:p>
          <a:p>
            <a:endParaRPr lang="hu-HU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7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70"/>
            <a:ext cx="9174493" cy="6880870"/>
          </a:xfrm>
        </p:spPr>
      </p:pic>
      <p:pic>
        <p:nvPicPr>
          <p:cNvPr id="10242" name="Picture 2" descr="E:\képek támop\jókai ovis nap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00" y="1340768"/>
            <a:ext cx="5472000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772816"/>
            <a:ext cx="14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Ovis hivogató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11266" name="Picture 2" descr="E:\képek támop\szeptember 19 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51" y="1340768"/>
            <a:ext cx="5652000" cy="4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772816"/>
            <a:ext cx="297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Kapcsolati nap az egyházakkal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539552" y="1844824"/>
            <a:ext cx="199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Bűnmegelőzési nap</a:t>
            </a:r>
            <a:endParaRPr lang="en-US" dirty="0"/>
          </a:p>
        </p:txBody>
      </p:sp>
      <p:pic>
        <p:nvPicPr>
          <p:cNvPr id="5122" name="Picture 2" descr="E:\képek támop\bűnmegelőzés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0" y="1412776"/>
            <a:ext cx="5568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467544" y="1844824"/>
            <a:ext cx="167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„Te kattintassz!”</a:t>
            </a:r>
            <a:endParaRPr lang="en-US" dirty="0"/>
          </a:p>
        </p:txBody>
      </p:sp>
      <p:pic>
        <p:nvPicPr>
          <p:cNvPr id="3074" name="Picture 2" descr="E:\szept-febr képek\Te kattintasz pályázat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00" y="1340768"/>
            <a:ext cx="5580000" cy="418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12290" name="Picture 2" descr="E:\képek támop\foci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57" y="1376115"/>
            <a:ext cx="5567362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772816"/>
            <a:ext cx="9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focikupa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13315" name="Picture 3" descr="E:\képek támop\diákolim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137" y="1412776"/>
            <a:ext cx="5544000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988840"/>
            <a:ext cx="128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D</a:t>
            </a:r>
            <a:r>
              <a:rPr lang="hu-HU" dirty="0" smtClean="0"/>
              <a:t>iákolimpia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323528" y="1844824"/>
            <a:ext cx="17574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Nyári szabadidős</a:t>
            </a:r>
          </a:p>
          <a:p>
            <a:r>
              <a:rPr lang="hu-HU" dirty="0"/>
              <a:t>e</a:t>
            </a:r>
            <a:r>
              <a:rPr lang="hu-HU" dirty="0" smtClean="0"/>
              <a:t>lfoglaltságok</a:t>
            </a:r>
          </a:p>
          <a:p>
            <a:endParaRPr lang="hu-HU" dirty="0"/>
          </a:p>
          <a:p>
            <a:r>
              <a:rPr lang="hu-HU" dirty="0"/>
              <a:t>k</a:t>
            </a:r>
            <a:r>
              <a:rPr lang="hu-HU" dirty="0" smtClean="0"/>
              <a:t>osárlabda</a:t>
            </a:r>
          </a:p>
          <a:p>
            <a:r>
              <a:rPr lang="hu-HU" dirty="0"/>
              <a:t>f</a:t>
            </a:r>
            <a:r>
              <a:rPr lang="hu-HU" dirty="0" smtClean="0"/>
              <a:t>utsal</a:t>
            </a:r>
          </a:p>
          <a:p>
            <a:r>
              <a:rPr lang="hu-HU" dirty="0" smtClean="0"/>
              <a:t>lovaglás</a:t>
            </a:r>
            <a:endParaRPr lang="en-US" dirty="0"/>
          </a:p>
        </p:txBody>
      </p:sp>
      <p:pic>
        <p:nvPicPr>
          <p:cNvPr id="8194" name="Picture 2" descr="F:\IMG_381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96" y="1529150"/>
            <a:ext cx="621000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62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5" name="Picture 2" descr="F:\képek támop\lovastáb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00" y="1412776"/>
            <a:ext cx="6960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9218" name="Picture 2" descr="F:\mona_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56" y="1379240"/>
            <a:ext cx="6192000" cy="41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2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395536" y="1916832"/>
            <a:ext cx="228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Programok:</a:t>
            </a:r>
            <a:endParaRPr lang="en-US" dirty="0"/>
          </a:p>
        </p:txBody>
      </p:sp>
      <p:pic>
        <p:nvPicPr>
          <p:cNvPr id="1026" name="Picture 2" descr="F:\április 11. 8.o kir\terror ház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44" y="1556792"/>
            <a:ext cx="5375999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1386" y="2212444"/>
            <a:ext cx="2412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- kirándulások</a:t>
            </a:r>
          </a:p>
          <a:p>
            <a:r>
              <a:rPr lang="hu-HU" dirty="0" smtClean="0"/>
              <a:t>- múzeumlátogatások</a:t>
            </a:r>
          </a:p>
          <a:p>
            <a:r>
              <a:rPr lang="hu-HU" dirty="0" smtClean="0"/>
              <a:t>- szabadidős programok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395536" y="1772816"/>
            <a:ext cx="1500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Kézműves- és </a:t>
            </a:r>
          </a:p>
          <a:p>
            <a:r>
              <a:rPr lang="hu-HU" dirty="0"/>
              <a:t>é</a:t>
            </a:r>
            <a:r>
              <a:rPr lang="hu-HU" dirty="0" smtClean="0"/>
              <a:t>letmód </a:t>
            </a:r>
          </a:p>
          <a:p>
            <a:r>
              <a:rPr lang="hu-HU" dirty="0" smtClean="0"/>
              <a:t>foglalkozások</a:t>
            </a:r>
            <a:endParaRPr lang="en-US" dirty="0"/>
          </a:p>
        </p:txBody>
      </p:sp>
      <p:pic>
        <p:nvPicPr>
          <p:cNvPr id="15362" name="Picture 2" descr="E:\képek támop\a fánkkészítő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00" y="1340768"/>
            <a:ext cx="6900000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16386" name="Picture 2" descr="E:\képek támop\kiállítá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17631" y="66376"/>
            <a:ext cx="4039200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539552" y="1844824"/>
            <a:ext cx="142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Textil műhely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6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ny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1026" name="Picture 2" descr="E:\képek támop\15nyá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1340768"/>
            <a:ext cx="5652000" cy="4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9" name="Szövegdoboz 8"/>
          <p:cNvSpPr txBox="1"/>
          <p:nvPr/>
        </p:nvSpPr>
        <p:spPr>
          <a:xfrm flipH="1">
            <a:off x="538945" y="1768998"/>
            <a:ext cx="2232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Lángos sütés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9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2050" name="Picture 2" descr="E:\képek támop\nyár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70" y="1412776"/>
            <a:ext cx="5508000" cy="41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 flipH="1">
            <a:off x="657279" y="1772816"/>
            <a:ext cx="21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Kézműves foglalkozás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9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395536" y="1844824"/>
            <a:ext cx="274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Pedagógus továbbképzések</a:t>
            </a:r>
            <a:endParaRPr lang="en-US" dirty="0"/>
          </a:p>
        </p:txBody>
      </p:sp>
      <p:pic>
        <p:nvPicPr>
          <p:cNvPr id="4098" name="Picture 2" descr="E:\hejőker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84" y="1412776"/>
            <a:ext cx="5580000" cy="41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2780928"/>
            <a:ext cx="1363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Bükkaranyos</a:t>
            </a:r>
          </a:p>
          <a:p>
            <a:endParaRPr lang="hu-HU" dirty="0"/>
          </a:p>
          <a:p>
            <a:r>
              <a:rPr lang="hu-HU" dirty="0" smtClean="0"/>
              <a:t>KIP program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9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179512" y="1340768"/>
            <a:ext cx="214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Konfliktuskezelés</a:t>
            </a:r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Esélyegyenlőség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11266" name="Picture 2" descr="F:\fotó\IMG_20141128_141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08" y="1484784"/>
            <a:ext cx="6840000" cy="41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243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0" y="1412776"/>
            <a:ext cx="2588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Tájoló </a:t>
            </a:r>
          </a:p>
          <a:p>
            <a:r>
              <a:rPr lang="hu-HU" dirty="0" smtClean="0"/>
              <a:t>programadaptáció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12290" name="Picture 2" descr="F:\fotó\IMG_20150827_092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00" y="1412776"/>
            <a:ext cx="7236000" cy="40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395536" y="1628800"/>
            <a:ext cx="134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Szakmai nap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13314" name="Picture 2" descr="F:\fotó\IMG_20151006_155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15" y="1484784"/>
            <a:ext cx="7236000" cy="40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0" y="1412776"/>
            <a:ext cx="359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Továbbtanulást elősegítő programok</a:t>
            </a:r>
            <a:endParaRPr lang="en-US" dirty="0"/>
          </a:p>
        </p:txBody>
      </p:sp>
      <p:pic>
        <p:nvPicPr>
          <p:cNvPr id="4098" name="Picture 2" descr="E:\előadás 04.13\Fotó0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412776"/>
            <a:ext cx="5544000" cy="41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323528" y="1628800"/>
            <a:ext cx="114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Tájoló nap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16386" name="Picture 2" descr="F:\Képek\2015_0928_Tajolo_Piliscsaba_gyerekek\P1080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6444208" cy="41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3" name="TextBox 2"/>
          <p:cNvSpPr txBox="1"/>
          <p:nvPr/>
        </p:nvSpPr>
        <p:spPr>
          <a:xfrm>
            <a:off x="467544" y="1844824"/>
            <a:ext cx="62316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Tanulmányi kirándulásainkon törekedtünk arra, hogy:</a:t>
            </a:r>
          </a:p>
          <a:p>
            <a:r>
              <a:rPr lang="hu-HU" dirty="0"/>
              <a:t>-</a:t>
            </a:r>
            <a:r>
              <a:rPr lang="hu-HU" dirty="0" smtClean="0"/>
              <a:t>     a gyerkek új ismereteket szerezzenek,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megismerjék a magyarság és a romák történelmét, történetét</a:t>
            </a:r>
          </a:p>
          <a:p>
            <a:pPr marL="285750" indent="-285750">
              <a:buFontTx/>
              <a:buChar char="-"/>
            </a:pPr>
            <a:r>
              <a:rPr lang="hu-HU" dirty="0"/>
              <a:t>m</a:t>
            </a:r>
            <a:r>
              <a:rPr lang="hu-HU" dirty="0" smtClean="0"/>
              <a:t>egtapasztalják saját korlátaikat,</a:t>
            </a:r>
          </a:p>
          <a:p>
            <a:pPr marL="285750" indent="-285750">
              <a:buFontTx/>
              <a:buChar char="-"/>
            </a:pPr>
            <a:r>
              <a:rPr lang="hu-HU" dirty="0"/>
              <a:t>t</a:t>
            </a:r>
            <a:r>
              <a:rPr lang="hu-HU" dirty="0" smtClean="0"/>
              <a:t>ürelmet és kitartást tanuljanak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700808"/>
            <a:ext cx="1900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Eszközbeszerzések</a:t>
            </a:r>
          </a:p>
          <a:p>
            <a:endParaRPr lang="hu-HU" dirty="0"/>
          </a:p>
          <a:p>
            <a:r>
              <a:rPr lang="hu-HU" dirty="0"/>
              <a:t>m</a:t>
            </a:r>
            <a:r>
              <a:rPr lang="hu-HU" dirty="0" smtClean="0"/>
              <a:t>ozgásfejlesztő </a:t>
            </a:r>
          </a:p>
          <a:p>
            <a:r>
              <a:rPr lang="hu-HU" dirty="0" smtClean="0"/>
              <a:t>eszközök</a:t>
            </a:r>
          </a:p>
        </p:txBody>
      </p:sp>
      <p:pic>
        <p:nvPicPr>
          <p:cNvPr id="14338" name="Picture 2" descr="F:\fotó\IMG_20151007_122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76" y="1484784"/>
            <a:ext cx="7052014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628800"/>
            <a:ext cx="2107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Ezek is mi vagyunk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</a:p>
          <a:p>
            <a:endParaRPr lang="hu-HU" dirty="0">
              <a:sym typeface="Wingdings" panose="05000000000000000000" pitchFamily="2" charset="2"/>
            </a:endParaRPr>
          </a:p>
        </p:txBody>
      </p:sp>
      <p:pic>
        <p:nvPicPr>
          <p:cNvPr id="15362" name="Picture 2" descr="F:\fotó\IMG_20140226_151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6444208" cy="407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0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17410" name="Picture 2" descr="F:\Képek\2015_0928_Tajolo_Piliscsaba_gyerekek\vil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14354"/>
            <a:ext cx="5436604" cy="40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21536" y="2060848"/>
            <a:ext cx="1294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Köszönjük!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425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pic>
        <p:nvPicPr>
          <p:cNvPr id="2050" name="Picture 2" descr="E:\képek támop\múzeumke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26" y="1556792"/>
            <a:ext cx="6588000" cy="39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55679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Nemzeti Múzeum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" y="260648"/>
            <a:ext cx="9174493" cy="6880870"/>
          </a:xfrm>
        </p:spPr>
      </p:pic>
      <p:pic>
        <p:nvPicPr>
          <p:cNvPr id="3074" name="Picture 2" descr="E:\képek támop\Holokauszt 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00" y="1645318"/>
            <a:ext cx="5508000" cy="41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636912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Holokauszt Múzeum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74493" cy="6880870"/>
          </a:xfrm>
        </p:spPr>
      </p:pic>
      <p:pic>
        <p:nvPicPr>
          <p:cNvPr id="4100" name="Picture 4" descr="E:\tábor\geod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81" y="1700808"/>
            <a:ext cx="5508000" cy="41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492896"/>
            <a:ext cx="1732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Geoda Múzeum </a:t>
            </a:r>
          </a:p>
          <a:p>
            <a:endParaRPr lang="hu-HU" dirty="0"/>
          </a:p>
          <a:p>
            <a:r>
              <a:rPr lang="hu-HU" dirty="0" smtClean="0"/>
              <a:t>Az aranymosók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93" y="-37158"/>
            <a:ext cx="9174493" cy="6880870"/>
          </a:xfrm>
        </p:spPr>
      </p:pic>
      <p:pic>
        <p:nvPicPr>
          <p:cNvPr id="5122" name="Picture 2" descr="E:\képek támop\budakesz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00" y="1408485"/>
            <a:ext cx="5568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916832"/>
            <a:ext cx="212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Budakeszi Vadaspark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93" cy="6880870"/>
          </a:xfrm>
        </p:spPr>
      </p:pic>
      <p:sp>
        <p:nvSpPr>
          <p:cNvPr id="5" name="TextBox 4"/>
          <p:cNvSpPr txBox="1"/>
          <p:nvPr/>
        </p:nvSpPr>
        <p:spPr>
          <a:xfrm>
            <a:off x="395536" y="1916832"/>
            <a:ext cx="234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Itt kalandozutnk is!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Támop 3.3.8-12/1-2012-0016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KLIK Pilisvörösvári Tankerülete</a:t>
            </a:r>
          </a:p>
          <a:p>
            <a:r>
              <a:rPr lang="hu-HU" dirty="0" smtClean="0"/>
              <a:t>Piliscsabai  Jókai  Mór Általános Iskola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06" y="1417638"/>
            <a:ext cx="553210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638</Words>
  <Application>Microsoft Office PowerPoint</Application>
  <PresentationFormat>Diavetítés a képernyőre (4:3 oldalarány)</PresentationFormat>
  <Paragraphs>206</Paragraphs>
  <Slides>42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3" baseType="lpstr"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ny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Xerox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Xerox Corporation</dc:creator>
  <cp:lastModifiedBy>Felhasznalo</cp:lastModifiedBy>
  <cp:revision>42</cp:revision>
  <dcterms:created xsi:type="dcterms:W3CDTF">2015-10-11T15:52:45Z</dcterms:created>
  <dcterms:modified xsi:type="dcterms:W3CDTF">2015-10-16T12:41:33Z</dcterms:modified>
</cp:coreProperties>
</file>